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748" y="1770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4FF84-0555-DABD-6472-7174C210D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A8D6D-6B5B-E830-BF1D-3CD746442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B87F4-8CDD-940B-85F8-C69B1748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3DE9E-C187-F574-681E-33D8C0E3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0C2C5-F063-5A01-DB2D-E5BA0109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56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FEE5C-B977-9A3E-8B5D-F13449FC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799E14-87D6-AD2A-BFC2-F27581D31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61FF3-40F0-2986-F7A5-3DB3A024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E7C07-8969-AC58-6FAC-8A58F2AF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D78FE-B3A2-36F8-4D3B-CB47B433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35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7C6802-8AAC-BF07-AA48-4D0E81CD8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451C1-6CFB-97A9-0E43-48D741A38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894AD-AF0C-7AC4-7879-FC8AB3CF0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D58951-FA1A-D6A2-AE87-A34238192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B0A75A-8022-A300-083A-497D9423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17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041E2-A30E-72E8-55DF-6A6A3241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0FB09-543F-3954-3448-DEFF4C9F5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5798BD-2D47-35CA-FF58-7314259B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A46B3-F0A1-6E4B-AA99-65EDB210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84034-F4C7-3385-3247-F5F0508E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0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113BA-02F7-3B53-343C-E88BFC72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5FC6-8327-63E3-CD75-8D091FBA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CB2BD0-215B-0270-712C-A219B123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D738F-607D-DC11-9183-5FFB2601C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85B5B-6324-20D5-8BDF-AB79B9B3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01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BC261-D7A5-B5FE-374D-EFE9B003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86970-C5DD-AA67-5F71-AC31498ED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725641-9887-F5DC-8ACC-A4A0FB65B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C00180-BB08-000C-AA0A-A3768147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0FA0E-7168-6634-75F0-98A80B6B4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A4635-F884-EDCE-F969-1FAD63CA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6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8055B-6C75-03F4-2FD6-A84A4048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1B0-7435-3761-5EC6-84BAF3D78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89AFEC-AF01-F42E-42B8-A115F5AC6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BD04F0-FA27-850E-3662-6553104A2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6D52D5-1628-A665-F06F-8DB15432A8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2C0051-94FE-EA14-2B52-6F2CDAA82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80665C-6FE2-2CF7-711E-42DD2F0A8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0AE9B6-F0E0-954A-4752-9BAA4213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65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18E7B-EDF5-38F7-A18E-5B4CAD24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95A0D6-E869-298A-1F0E-FCC707A3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D578EE-7035-E4F2-3E1D-3B1442BA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1B3FBA-1E0D-98E0-6495-B5D597B7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6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C23FCC-8DA0-1DBA-C635-1FE3A743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AF7F71-9E19-8229-FB0D-19DF1768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202661-334E-0533-B079-C1B5F9C2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3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5F7A6-FB3B-849A-D17C-410D434F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8C8DC-776C-72BA-C962-6DDF0D6A6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B2FAF-0525-51EB-0F23-240529BA9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584E73-5536-07C7-C056-318B0C40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B496DE-3F72-5755-A7A0-C7EB7898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51718-4234-29AB-76A2-C92AF741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4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C09E0-335F-E20B-E924-3BCB46E1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072CF5-104B-54E6-C0DD-7046DC079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C6A2F5-CF25-58A5-E46C-A4F821557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27F91E-F607-E586-9D8A-0C4F17E2F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EC6E6D-985C-9E8B-E61A-09D87170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535FD0-4DE1-22B1-F11E-C35141BA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2AE83C-3619-7958-339A-339B948A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32809-F9E8-452D-7425-5954FEF70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07326-2956-41F0-EB6B-7D7CD817F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FCB28-BFD9-4E98-9A8E-181436B3B46C}" type="datetimeFigureOut">
              <a:rPr lang="ko-KR" altLang="en-US" smtClean="0"/>
              <a:t>2023-04-08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25EAE-D08C-F909-E1F0-A152AC954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4012E-55BF-9921-2BEA-A4C215408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F9230-F978-4457-A2E0-D8C1AB4B2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7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그룹 1087">
            <a:extLst>
              <a:ext uri="{FF2B5EF4-FFF2-40B4-BE49-F238E27FC236}">
                <a16:creationId xmlns:a16="http://schemas.microsoft.com/office/drawing/2014/main" id="{5D291F62-2568-7078-12F1-52C58BDA6B2B}"/>
              </a:ext>
            </a:extLst>
          </p:cNvPr>
          <p:cNvGrpSpPr/>
          <p:nvPr/>
        </p:nvGrpSpPr>
        <p:grpSpPr>
          <a:xfrm>
            <a:off x="-346406" y="-2717110"/>
            <a:ext cx="12884811" cy="11566165"/>
            <a:chOff x="269152" y="-2804196"/>
            <a:chExt cx="12884811" cy="1156616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45B45D8-084B-384D-96B7-6E3A66C951B1}"/>
                </a:ext>
              </a:extLst>
            </p:cNvPr>
            <p:cNvGrpSpPr/>
            <p:nvPr/>
          </p:nvGrpSpPr>
          <p:grpSpPr>
            <a:xfrm>
              <a:off x="4820795" y="5566048"/>
              <a:ext cx="1517403" cy="2602983"/>
              <a:chOff x="7843369" y="2915785"/>
              <a:chExt cx="1517403" cy="260298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BA8C52A-6401-88C8-98BD-947F6A4C03F2}"/>
                  </a:ext>
                </a:extLst>
              </p:cNvPr>
              <p:cNvGrpSpPr/>
              <p:nvPr/>
            </p:nvGrpSpPr>
            <p:grpSpPr>
              <a:xfrm rot="16200000">
                <a:off x="7541997" y="3451354"/>
                <a:ext cx="2121286" cy="1050147"/>
                <a:chOff x="1344725" y="1367606"/>
                <a:chExt cx="2445664" cy="1210731"/>
              </a:xfrm>
            </p:grpSpPr>
            <p:pic>
              <p:nvPicPr>
                <p:cNvPr id="1028" name="Picture 4" descr="Silver car - top view stock illustration. Illustration of glass - 38720086">
                  <a:extLst>
                    <a:ext uri="{FF2B5EF4-FFF2-40B4-BE49-F238E27FC236}">
                      <a16:creationId xmlns:a16="http://schemas.microsoft.com/office/drawing/2014/main" id="{30049ACB-629E-A6D5-73AA-8469B87CB4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4725" y="1367606"/>
                  <a:ext cx="2445664" cy="12107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587D87CA-0DD6-B231-933C-178C09CA59F3}"/>
                    </a:ext>
                  </a:extLst>
                </p:cNvPr>
                <p:cNvGrpSpPr/>
                <p:nvPr/>
              </p:nvGrpSpPr>
              <p:grpSpPr>
                <a:xfrm>
                  <a:off x="2821577" y="1833571"/>
                  <a:ext cx="714104" cy="278799"/>
                  <a:chOff x="5309440" y="1061545"/>
                  <a:chExt cx="1049908" cy="409903"/>
                </a:xfrm>
              </p:grpSpPr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4A6153AE-38C7-6551-9E71-42CF6F98B00D}"/>
                      </a:ext>
                    </a:extLst>
                  </p:cNvPr>
                  <p:cNvSpPr/>
                  <p:nvPr/>
                </p:nvSpPr>
                <p:spPr>
                  <a:xfrm>
                    <a:off x="5309440" y="1061545"/>
                    <a:ext cx="607883" cy="409903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" name="이등변 삼각형 6">
                    <a:extLst>
                      <a:ext uri="{FF2B5EF4-FFF2-40B4-BE49-F238E27FC236}">
                        <a16:creationId xmlns:a16="http://schemas.microsoft.com/office/drawing/2014/main" id="{98CC2107-78FF-9DFD-0299-251CAB2F1F0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934347" y="1044522"/>
                    <a:ext cx="407978" cy="442024"/>
                  </a:xfrm>
                  <a:prstGeom prst="triangl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31DA6E-9DF0-B27C-2FAA-FC36CF48A203}"/>
                  </a:ext>
                </a:extLst>
              </p:cNvPr>
              <p:cNvSpPr txBox="1"/>
              <p:nvPr/>
            </p:nvSpPr>
            <p:spPr>
              <a:xfrm>
                <a:off x="7843369" y="5149436"/>
                <a:ext cx="1517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t’ Frame 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시점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20F0671-5F82-9EF6-FAEA-931FCC68AD23}"/>
                </a:ext>
              </a:extLst>
            </p:cNvPr>
            <p:cNvGrpSpPr/>
            <p:nvPr/>
          </p:nvGrpSpPr>
          <p:grpSpPr>
            <a:xfrm rot="16200000">
              <a:off x="1506593" y="6585994"/>
              <a:ext cx="2121286" cy="1050147"/>
              <a:chOff x="1344725" y="1367606"/>
              <a:chExt cx="2445664" cy="1210731"/>
            </a:xfrm>
          </p:grpSpPr>
          <p:pic>
            <p:nvPicPr>
              <p:cNvPr id="11" name="Picture 4" descr="Silver car - top view stock illustration. Illustration of glass - 38720086">
                <a:extLst>
                  <a:ext uri="{FF2B5EF4-FFF2-40B4-BE49-F238E27FC236}">
                    <a16:creationId xmlns:a16="http://schemas.microsoft.com/office/drawing/2014/main" id="{CCA9051C-99BC-6536-2320-5F441F696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725" y="1367606"/>
                <a:ext cx="2445664" cy="12107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4CF3FBC-B684-AB4D-6BD2-D773D1365C91}"/>
                  </a:ext>
                </a:extLst>
              </p:cNvPr>
              <p:cNvGrpSpPr/>
              <p:nvPr/>
            </p:nvGrpSpPr>
            <p:grpSpPr>
              <a:xfrm>
                <a:off x="2821577" y="1833571"/>
                <a:ext cx="714104" cy="278799"/>
                <a:chOff x="5309440" y="1061545"/>
                <a:chExt cx="1049908" cy="409903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2834C89-CCE4-8E72-55CD-A9CAFA5291DA}"/>
                    </a:ext>
                  </a:extLst>
                </p:cNvPr>
                <p:cNvSpPr/>
                <p:nvPr/>
              </p:nvSpPr>
              <p:spPr>
                <a:xfrm>
                  <a:off x="5309440" y="1061545"/>
                  <a:ext cx="607883" cy="409903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이등변 삼각형 13">
                  <a:extLst>
                    <a:ext uri="{FF2B5EF4-FFF2-40B4-BE49-F238E27FC236}">
                      <a16:creationId xmlns:a16="http://schemas.microsoft.com/office/drawing/2014/main" id="{47E5312A-3B3A-980F-21AC-CA53B501B6F8}"/>
                    </a:ext>
                  </a:extLst>
                </p:cNvPr>
                <p:cNvSpPr/>
                <p:nvPr/>
              </p:nvSpPr>
              <p:spPr>
                <a:xfrm rot="16200000">
                  <a:off x="5934347" y="1044522"/>
                  <a:ext cx="407978" cy="442024"/>
                </a:xfrm>
                <a:prstGeom prst="triangl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7D3843-1BAB-2CA2-32ED-6726AFA51B4D}"/>
                </a:ext>
              </a:extLst>
            </p:cNvPr>
            <p:cNvSpPr txBox="1"/>
            <p:nvPr/>
          </p:nvSpPr>
          <p:spPr>
            <a:xfrm>
              <a:off x="1504766" y="8392637"/>
              <a:ext cx="212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t’ Frame 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시점 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(t-1)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3991598-4F26-6E4A-2CCC-6330756961C0}"/>
                    </a:ext>
                  </a:extLst>
                </p:cNvPr>
                <p:cNvSpPr txBox="1"/>
                <p:nvPr/>
              </p:nvSpPr>
              <p:spPr>
                <a:xfrm>
                  <a:off x="2417169" y="5633724"/>
                  <a:ext cx="298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3991598-4F26-6E4A-2CCC-633075696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69" y="5633724"/>
                  <a:ext cx="29899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4286" r="-2041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FD397B4-7493-89D3-0035-C80E77F7879E}"/>
                    </a:ext>
                  </a:extLst>
                </p:cNvPr>
                <p:cNvSpPr txBox="1"/>
                <p:nvPr/>
              </p:nvSpPr>
              <p:spPr>
                <a:xfrm>
                  <a:off x="5459154" y="5138773"/>
                  <a:ext cx="2441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FD397B4-7493-89D3-0035-C80E77F78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54" y="5138773"/>
                  <a:ext cx="2441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500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DF4F53A-FC64-AB09-CBB8-9CC9CCA58047}"/>
                </a:ext>
              </a:extLst>
            </p:cNvPr>
            <p:cNvCxnSpPr/>
            <p:nvPr/>
          </p:nvCxnSpPr>
          <p:spPr>
            <a:xfrm flipV="1">
              <a:off x="830821" y="2570341"/>
              <a:ext cx="0" cy="5585460"/>
            </a:xfrm>
            <a:prstGeom prst="straightConnector1">
              <a:avLst/>
            </a:prstGeom>
            <a:ln w="38100"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25B9B5-8AD2-5EC4-7416-E964D3A1BBD2}"/>
                </a:ext>
              </a:extLst>
            </p:cNvPr>
            <p:cNvSpPr txBox="1"/>
            <p:nvPr/>
          </p:nvSpPr>
          <p:spPr>
            <a:xfrm>
              <a:off x="269152" y="4611738"/>
              <a:ext cx="3898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향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18783E0-58AF-1A90-8BFE-4BCA642A13D4}"/>
                </a:ext>
              </a:extLst>
            </p:cNvPr>
            <p:cNvGrpSpPr/>
            <p:nvPr/>
          </p:nvGrpSpPr>
          <p:grpSpPr>
            <a:xfrm>
              <a:off x="1788972" y="1485806"/>
              <a:ext cx="1632113" cy="2248329"/>
              <a:chOff x="2407980" y="-323594"/>
              <a:chExt cx="1632113" cy="2248329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09D3C3F-84BF-B8A0-1951-092F3F9F2A5E}"/>
                  </a:ext>
                </a:extLst>
              </p:cNvPr>
              <p:cNvGrpSpPr/>
              <p:nvPr/>
            </p:nvGrpSpPr>
            <p:grpSpPr>
              <a:xfrm rot="5400000">
                <a:off x="2353558" y="-47473"/>
                <a:ext cx="1740960" cy="1188718"/>
                <a:chOff x="2353558" y="243802"/>
                <a:chExt cx="1740960" cy="1188718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6AFDC137-D054-E1C8-722B-6EDFB577DCE2}"/>
                    </a:ext>
                  </a:extLst>
                </p:cNvPr>
                <p:cNvSpPr/>
                <p:nvPr/>
              </p:nvSpPr>
              <p:spPr>
                <a:xfrm rot="5400000">
                  <a:off x="2194439" y="402921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47C79A4A-A08C-AE85-A679-207D93D3A36F}"/>
                    </a:ext>
                  </a:extLst>
                </p:cNvPr>
                <p:cNvSpPr/>
                <p:nvPr/>
              </p:nvSpPr>
              <p:spPr>
                <a:xfrm rot="16200000" flipH="1">
                  <a:off x="3064919" y="402921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5EA9FA-9C18-642B-9907-10A9CF54B7B9}"/>
                  </a:ext>
                </a:extLst>
              </p:cNvPr>
              <p:cNvSpPr txBox="1"/>
              <p:nvPr/>
            </p:nvSpPr>
            <p:spPr>
              <a:xfrm>
                <a:off x="2407980" y="1555403"/>
                <a:ext cx="1632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Pose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Network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04497F5-92B5-7EC9-6C89-7BCBB502EB6D}"/>
                </a:ext>
              </a:extLst>
            </p:cNvPr>
            <p:cNvGrpSpPr/>
            <p:nvPr/>
          </p:nvGrpSpPr>
          <p:grpSpPr>
            <a:xfrm>
              <a:off x="4720042" y="1549276"/>
              <a:ext cx="1781257" cy="2185429"/>
              <a:chOff x="5257071" y="-333045"/>
              <a:chExt cx="1781257" cy="2185429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984E0AF-6499-1023-A117-8B7A87EF88DB}"/>
                  </a:ext>
                </a:extLst>
              </p:cNvPr>
              <p:cNvGrpSpPr/>
              <p:nvPr/>
            </p:nvGrpSpPr>
            <p:grpSpPr>
              <a:xfrm rot="5400000">
                <a:off x="5225520" y="-56924"/>
                <a:ext cx="1740960" cy="1188718"/>
                <a:chOff x="5297368" y="499287"/>
                <a:chExt cx="1740960" cy="1188718"/>
              </a:xfrm>
            </p:grpSpPr>
            <p:sp>
              <p:nvSpPr>
                <p:cNvPr id="36" name="이등변 삼각형 35">
                  <a:extLst>
                    <a:ext uri="{FF2B5EF4-FFF2-40B4-BE49-F238E27FC236}">
                      <a16:creationId xmlns:a16="http://schemas.microsoft.com/office/drawing/2014/main" id="{5653A450-5EE2-42A9-6142-DBD6D4979D7F}"/>
                    </a:ext>
                  </a:extLst>
                </p:cNvPr>
                <p:cNvSpPr/>
                <p:nvPr/>
              </p:nvSpPr>
              <p:spPr>
                <a:xfrm rot="5400000">
                  <a:off x="5138249" y="658406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이등변 삼각형 36">
                  <a:extLst>
                    <a:ext uri="{FF2B5EF4-FFF2-40B4-BE49-F238E27FC236}">
                      <a16:creationId xmlns:a16="http://schemas.microsoft.com/office/drawing/2014/main" id="{5D8DB944-9F0B-9FE8-4831-505A6414BD14}"/>
                    </a:ext>
                  </a:extLst>
                </p:cNvPr>
                <p:cNvSpPr/>
                <p:nvPr/>
              </p:nvSpPr>
              <p:spPr>
                <a:xfrm rot="16200000" flipH="1">
                  <a:off x="6008729" y="658406"/>
                  <a:ext cx="1188718" cy="870480"/>
                </a:xfrm>
                <a:prstGeom prst="triangl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CCA8E7-E4BF-8E1C-55F9-0EAC9A33D7C6}"/>
                  </a:ext>
                </a:extLst>
              </p:cNvPr>
              <p:cNvSpPr txBox="1"/>
              <p:nvPr/>
            </p:nvSpPr>
            <p:spPr>
              <a:xfrm>
                <a:off x="5257071" y="1483052"/>
                <a:ext cx="1781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Depth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Network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002A0769-35A4-F8F7-6F82-BF6EC0CB8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120" y="3768001"/>
              <a:ext cx="0" cy="5717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041D8A7-DC76-C045-E0D5-15D77FE84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6664" y="3834686"/>
              <a:ext cx="0" cy="10536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1E692181-9520-EDAC-50AD-45C8564DA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6664" y="4772612"/>
              <a:ext cx="19585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0B4F628-B349-AFF2-5B4E-C53EE816AB3F}"/>
                    </a:ext>
                  </a:extLst>
                </p:cNvPr>
                <p:cNvSpPr txBox="1"/>
                <p:nvPr/>
              </p:nvSpPr>
              <p:spPr>
                <a:xfrm>
                  <a:off x="2568407" y="3795360"/>
                  <a:ext cx="809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[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]</m:t>
                        </m:r>
                      </m:oMath>
                    </m:oMathPara>
                  </a14:m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0B4F628-B349-AFF2-5B4E-C53EE816A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8407" y="3795360"/>
                  <a:ext cx="80958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FBD4D28-BEEA-0826-E62E-DD7308BC56C1}"/>
                    </a:ext>
                  </a:extLst>
                </p:cNvPr>
                <p:cNvSpPr txBox="1"/>
                <p:nvPr/>
              </p:nvSpPr>
              <p:spPr>
                <a:xfrm>
                  <a:off x="5577360" y="3795360"/>
                  <a:ext cx="398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FBD4D28-BEEA-0826-E62E-DD7308BC5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7360" y="3795360"/>
                  <a:ext cx="39837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6A13B3F-8F4E-D484-6FC7-2651842D2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120" y="928604"/>
              <a:ext cx="0" cy="5717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1B13DAD-EBC9-5BC9-2A96-19CE23C210F6}"/>
                </a:ext>
              </a:extLst>
            </p:cNvPr>
            <p:cNvSpPr txBox="1"/>
            <p:nvPr/>
          </p:nvSpPr>
          <p:spPr>
            <a:xfrm>
              <a:off x="4072406" y="511875"/>
              <a:ext cx="3106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Depth Map (from Disparity)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78D00AA-8C4E-5877-F68B-7986CF8DFD88}"/>
                    </a:ext>
                  </a:extLst>
                </p:cNvPr>
                <p:cNvSpPr txBox="1"/>
                <p:nvPr/>
              </p:nvSpPr>
              <p:spPr>
                <a:xfrm>
                  <a:off x="1551514" y="-460901"/>
                  <a:ext cx="2030299" cy="10327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78D00AA-8C4E-5877-F68B-7986CF8DF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514" y="-460901"/>
                  <a:ext cx="2030299" cy="10327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E2F6F742-AEE0-266E-22E7-BF9901CE7AC2}"/>
                </a:ext>
              </a:extLst>
            </p:cNvPr>
            <p:cNvSpPr txBox="1"/>
            <p:nvPr/>
          </p:nvSpPr>
          <p:spPr>
            <a:xfrm>
              <a:off x="900181" y="716111"/>
              <a:ext cx="3426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Transformation matrix</a:t>
              </a:r>
            </a:p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(from Rotation, Translation vector)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25" name="직선 화살표 연결선 1024">
              <a:extLst>
                <a:ext uri="{FF2B5EF4-FFF2-40B4-BE49-F238E27FC236}">
                  <a16:creationId xmlns:a16="http://schemas.microsoft.com/office/drawing/2014/main" id="{09627501-F291-AF0A-37B8-0F2D12424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6634" y="-907661"/>
              <a:ext cx="0" cy="5717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66945413-821A-F247-A59E-D33E8C1454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02" t="2109" r="34010" b="87628"/>
            <a:stretch/>
          </p:blipFill>
          <p:spPr bwMode="auto">
            <a:xfrm>
              <a:off x="4379234" y="4398780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38FE55A0-BB05-1A55-FF5E-B444E48BC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8" t="1797" r="66364" b="87940"/>
            <a:stretch/>
          </p:blipFill>
          <p:spPr bwMode="auto">
            <a:xfrm>
              <a:off x="1498271" y="4896973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E6344432-426A-F321-E33F-7A7E998B78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02" t="38766" r="34010" b="50971"/>
            <a:stretch/>
          </p:blipFill>
          <p:spPr bwMode="auto">
            <a:xfrm>
              <a:off x="4379234" y="-277889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CB7357B6-24F6-C1E1-001C-2462976174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03" t="63184" r="50309" b="25089"/>
            <a:stretch/>
          </p:blipFill>
          <p:spPr bwMode="auto">
            <a:xfrm>
              <a:off x="4525197" y="-2094233"/>
              <a:ext cx="2213513" cy="7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0FCFA74-DA3A-5FAA-772C-D5E051335246}"/>
                </a:ext>
              </a:extLst>
            </p:cNvPr>
            <p:cNvSpPr txBox="1"/>
            <p:nvPr/>
          </p:nvSpPr>
          <p:spPr>
            <a:xfrm>
              <a:off x="4519377" y="-1278071"/>
              <a:ext cx="2182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Point ( t Frame)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5" name="TextBox 1034">
                  <a:extLst>
                    <a:ext uri="{FF2B5EF4-FFF2-40B4-BE49-F238E27FC236}">
                      <a16:creationId xmlns:a16="http://schemas.microsoft.com/office/drawing/2014/main" id="{CFA037E3-593C-2CC5-F664-39139EB706C1}"/>
                    </a:ext>
                  </a:extLst>
                </p:cNvPr>
                <p:cNvSpPr txBox="1"/>
                <p:nvPr/>
              </p:nvSpPr>
              <p:spPr>
                <a:xfrm>
                  <a:off x="5625621" y="-752170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(Inverse Intrinsic)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1035" name="TextBox 1034">
                  <a:extLst>
                    <a:ext uri="{FF2B5EF4-FFF2-40B4-BE49-F238E27FC236}">
                      <a16:creationId xmlns:a16="http://schemas.microsoft.com/office/drawing/2014/main" id="{CFA037E3-593C-2CC5-F664-39139EB70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621" y="-752170"/>
                  <a:ext cx="2536850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9" name="직선 화살표 연결선 1038">
              <a:extLst>
                <a:ext uri="{FF2B5EF4-FFF2-40B4-BE49-F238E27FC236}">
                  <a16:creationId xmlns:a16="http://schemas.microsoft.com/office/drawing/2014/main" id="{ABA47FD3-673F-155E-0FB3-7D4037D88DB0}"/>
                </a:ext>
              </a:extLst>
            </p:cNvPr>
            <p:cNvCxnSpPr>
              <a:cxnSpLocks/>
            </p:cNvCxnSpPr>
            <p:nvPr/>
          </p:nvCxnSpPr>
          <p:spPr>
            <a:xfrm>
              <a:off x="9850575" y="-1494972"/>
              <a:ext cx="0" cy="10340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화살표 연결선 1043">
              <a:extLst>
                <a:ext uri="{FF2B5EF4-FFF2-40B4-BE49-F238E27FC236}">
                  <a16:creationId xmlns:a16="http://schemas.microsoft.com/office/drawing/2014/main" id="{12E27ED3-5634-49F2-EB28-6F03F58C7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8716" y="-2564494"/>
              <a:ext cx="0" cy="18848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7" name="Picture 14" descr="3D projection on a 2D plane ( weak maths ressources ) - Mathematics Stack  Exchange">
              <a:extLst>
                <a:ext uri="{FF2B5EF4-FFF2-40B4-BE49-F238E27FC236}">
                  <a16:creationId xmlns:a16="http://schemas.microsoft.com/office/drawing/2014/main" id="{76A1EBAE-EBEA-7CE5-D230-67B916D45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547" y="-336629"/>
              <a:ext cx="2354535" cy="176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1A1FC5CD-EC13-4037-E99F-2879805E5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54" t="63184" r="17958" b="25089"/>
            <a:stretch/>
          </p:blipFill>
          <p:spPr bwMode="auto">
            <a:xfrm>
              <a:off x="8753035" y="-2804196"/>
              <a:ext cx="2213513" cy="7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073CA822-4589-6EBF-45D3-1DA587F4F54F}"/>
                </a:ext>
              </a:extLst>
            </p:cNvPr>
            <p:cNvSpPr txBox="1"/>
            <p:nvPr/>
          </p:nvSpPr>
          <p:spPr>
            <a:xfrm>
              <a:off x="8792594" y="-1972419"/>
              <a:ext cx="2251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Point ( t’ Frame)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50" name="직선 화살표 연결선 1049">
              <a:extLst>
                <a:ext uri="{FF2B5EF4-FFF2-40B4-BE49-F238E27FC236}">
                  <a16:creationId xmlns:a16="http://schemas.microsoft.com/office/drawing/2014/main" id="{DAF28077-3D28-9B4E-485F-E3B21BC37B6E}"/>
                </a:ext>
              </a:extLst>
            </p:cNvPr>
            <p:cNvCxnSpPr>
              <a:cxnSpLocks/>
            </p:cNvCxnSpPr>
            <p:nvPr/>
          </p:nvCxnSpPr>
          <p:spPr>
            <a:xfrm>
              <a:off x="2598716" y="-2564494"/>
              <a:ext cx="60664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직선 화살표 연결선 1057">
              <a:extLst>
                <a:ext uri="{FF2B5EF4-FFF2-40B4-BE49-F238E27FC236}">
                  <a16:creationId xmlns:a16="http://schemas.microsoft.com/office/drawing/2014/main" id="{C8EA04A1-D592-51F3-E313-FEEF13269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7085" y="-2564494"/>
              <a:ext cx="0" cy="5941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1" name="TextBox 1060">
                  <a:extLst>
                    <a:ext uri="{FF2B5EF4-FFF2-40B4-BE49-F238E27FC236}">
                      <a16:creationId xmlns:a16="http://schemas.microsoft.com/office/drawing/2014/main" id="{57728D8F-FD09-F1C1-D33B-91A972E27A84}"/>
                    </a:ext>
                  </a:extLst>
                </p:cNvPr>
                <p:cNvSpPr txBox="1"/>
                <p:nvPr/>
              </p:nvSpPr>
              <p:spPr>
                <a:xfrm>
                  <a:off x="9901340" y="-1162603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𝐾</m:t>
                      </m:r>
                    </m:oMath>
                  </a14:m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(Intrinsic)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1061" name="TextBox 1060">
                  <a:extLst>
                    <a:ext uri="{FF2B5EF4-FFF2-40B4-BE49-F238E27FC236}">
                      <a16:creationId xmlns:a16="http://schemas.microsoft.com/office/drawing/2014/main" id="{57728D8F-FD09-F1C1-D33B-91A972E27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340" y="-1162603"/>
                  <a:ext cx="2536850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2" name="TextBox 1061">
                  <a:extLst>
                    <a:ext uri="{FF2B5EF4-FFF2-40B4-BE49-F238E27FC236}">
                      <a16:creationId xmlns:a16="http://schemas.microsoft.com/office/drawing/2014/main" id="{8CD99AB7-8A90-04C0-4C1D-6D112ED24DD1}"/>
                    </a:ext>
                  </a:extLst>
                </p:cNvPr>
                <p:cNvSpPr txBox="1"/>
                <p:nvPr/>
              </p:nvSpPr>
              <p:spPr>
                <a:xfrm>
                  <a:off x="8700664" y="1427766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2</m:t>
                      </m:r>
                    </m:oMath>
                  </a14:m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D Projection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1062" name="TextBox 1061">
                  <a:extLst>
                    <a:ext uri="{FF2B5EF4-FFF2-40B4-BE49-F238E27FC236}">
                      <a16:creationId xmlns:a16="http://schemas.microsoft.com/office/drawing/2014/main" id="{8CD99AB7-8A90-04C0-4C1D-6D112ED24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664" y="1427766"/>
                  <a:ext cx="2536850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3" name="직선 화살표 연결선 1062">
              <a:extLst>
                <a:ext uri="{FF2B5EF4-FFF2-40B4-BE49-F238E27FC236}">
                  <a16:creationId xmlns:a16="http://schemas.microsoft.com/office/drawing/2014/main" id="{58CEF108-A2BD-3392-5970-C1FFE1C89033}"/>
                </a:ext>
              </a:extLst>
            </p:cNvPr>
            <p:cNvCxnSpPr>
              <a:cxnSpLocks/>
            </p:cNvCxnSpPr>
            <p:nvPr/>
          </p:nvCxnSpPr>
          <p:spPr>
            <a:xfrm>
              <a:off x="9825869" y="1885914"/>
              <a:ext cx="0" cy="5869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4" name="Picture 10" descr="Sensors | Free Full-Text | PLIN: A Network for Pseudo-LiDAR Point Cloud  Interpolation">
              <a:extLst>
                <a:ext uri="{FF2B5EF4-FFF2-40B4-BE49-F238E27FC236}">
                  <a16:creationId xmlns:a16="http://schemas.microsoft.com/office/drawing/2014/main" id="{95D0019E-40BC-3B06-45B6-9BFB2C147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8" t="1797" r="66364" b="87940"/>
            <a:stretch/>
          </p:blipFill>
          <p:spPr bwMode="auto">
            <a:xfrm>
              <a:off x="8683638" y="4360561"/>
              <a:ext cx="2213513" cy="666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5" name="TextBox 1064">
                  <a:extLst>
                    <a:ext uri="{FF2B5EF4-FFF2-40B4-BE49-F238E27FC236}">
                      <a16:creationId xmlns:a16="http://schemas.microsoft.com/office/drawing/2014/main" id="{BD61669B-478E-2F00-2321-E17C2BD60EB9}"/>
                    </a:ext>
                  </a:extLst>
                </p:cNvPr>
                <p:cNvSpPr txBox="1"/>
                <p:nvPr/>
              </p:nvSpPr>
              <p:spPr>
                <a:xfrm>
                  <a:off x="8537375" y="2485664"/>
                  <a:ext cx="25368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𝑢𝑣</m:t>
                      </m:r>
                    </m:oMath>
                  </a14:m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좌표 리스트</a:t>
                  </a:r>
                </a:p>
              </p:txBody>
            </p:sp>
          </mc:Choice>
          <mc:Fallback xmlns="">
            <p:sp>
              <p:nvSpPr>
                <p:cNvPr id="1065" name="TextBox 1064">
                  <a:extLst>
                    <a:ext uri="{FF2B5EF4-FFF2-40B4-BE49-F238E27FC236}">
                      <a16:creationId xmlns:a16="http://schemas.microsoft.com/office/drawing/2014/main" id="{BD61669B-478E-2F00-2321-E17C2BD60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7375" y="2485664"/>
                  <a:ext cx="2536850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6" name="직선 화살표 연결선 1065">
              <a:extLst>
                <a:ext uri="{FF2B5EF4-FFF2-40B4-BE49-F238E27FC236}">
                  <a16:creationId xmlns:a16="http://schemas.microsoft.com/office/drawing/2014/main" id="{723C5D59-80BF-A8BF-BDBF-5A40F17EEDAF}"/>
                </a:ext>
              </a:extLst>
            </p:cNvPr>
            <p:cNvCxnSpPr>
              <a:cxnSpLocks/>
            </p:cNvCxnSpPr>
            <p:nvPr/>
          </p:nvCxnSpPr>
          <p:spPr>
            <a:xfrm>
              <a:off x="9790395" y="3006271"/>
              <a:ext cx="0" cy="1261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7" name="TextBox 1066">
                  <a:extLst>
                    <a:ext uri="{FF2B5EF4-FFF2-40B4-BE49-F238E27FC236}">
                      <a16:creationId xmlns:a16="http://schemas.microsoft.com/office/drawing/2014/main" id="{59C6038F-B658-B43B-03EA-3DAF36652C89}"/>
                    </a:ext>
                  </a:extLst>
                </p:cNvPr>
                <p:cNvSpPr txBox="1"/>
                <p:nvPr/>
              </p:nvSpPr>
              <p:spPr>
                <a:xfrm>
                  <a:off x="9901340" y="3426028"/>
                  <a:ext cx="32526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Grid Sampling (from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′</m:t>
                          </m:r>
                        </m:sub>
                      </m:sSub>
                    </m:oMath>
                  </a14:m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) 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1067" name="TextBox 1066">
                  <a:extLst>
                    <a:ext uri="{FF2B5EF4-FFF2-40B4-BE49-F238E27FC236}">
                      <a16:creationId xmlns:a16="http://schemas.microsoft.com/office/drawing/2014/main" id="{59C6038F-B658-B43B-03EA-3DAF36652C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340" y="3426028"/>
                  <a:ext cx="3252623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498"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69" name="그림 1068">
              <a:extLst>
                <a:ext uri="{FF2B5EF4-FFF2-40B4-BE49-F238E27FC236}">
                  <a16:creationId xmlns:a16="http://schemas.microsoft.com/office/drawing/2014/main" id="{78418A89-4423-0A87-E022-5831A602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15080" y="3102244"/>
              <a:ext cx="2498686" cy="11503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BF2A228B-E2C4-AA68-1EEB-2065548D9BA2}"/>
                    </a:ext>
                  </a:extLst>
                </p:cNvPr>
                <p:cNvSpPr txBox="1"/>
                <p:nvPr/>
              </p:nvSpPr>
              <p:spPr>
                <a:xfrm>
                  <a:off x="9551563" y="5090216"/>
                  <a:ext cx="548612" cy="280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BF2A228B-E2C4-AA68-1EEB-2065548D9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1563" y="5090216"/>
                  <a:ext cx="548612" cy="280205"/>
                </a:xfrm>
                <a:prstGeom prst="rect">
                  <a:avLst/>
                </a:prstGeom>
                <a:blipFill>
                  <a:blip r:embed="rId16"/>
                  <a:stretch>
                    <a:fillRect l="-7778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3" name="직선 화살표 연결선 1082">
              <a:extLst>
                <a:ext uri="{FF2B5EF4-FFF2-40B4-BE49-F238E27FC236}">
                  <a16:creationId xmlns:a16="http://schemas.microsoft.com/office/drawing/2014/main" id="{C8626E1B-EF4C-D2C9-D361-F26F70B72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6851" y="4732126"/>
              <a:ext cx="1962682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직선 화살표 연결선 1085">
              <a:extLst>
                <a:ext uri="{FF2B5EF4-FFF2-40B4-BE49-F238E27FC236}">
                  <a16:creationId xmlns:a16="http://schemas.microsoft.com/office/drawing/2014/main" id="{FB76486B-C9DF-C52F-2F9F-0B791509EBEC}"/>
                </a:ext>
              </a:extLst>
            </p:cNvPr>
            <p:cNvCxnSpPr>
              <a:cxnSpLocks/>
            </p:cNvCxnSpPr>
            <p:nvPr/>
          </p:nvCxnSpPr>
          <p:spPr>
            <a:xfrm>
              <a:off x="7628365" y="4733775"/>
              <a:ext cx="0" cy="5869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FF555176-E7F7-268C-EA8C-AE389F24A7FD}"/>
                </a:ext>
              </a:extLst>
            </p:cNvPr>
            <p:cNvSpPr txBox="1"/>
            <p:nvPr/>
          </p:nvSpPr>
          <p:spPr>
            <a:xfrm>
              <a:off x="6527304" y="5305531"/>
              <a:ext cx="2221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Photometric </a:t>
              </a:r>
            </a:p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Reprojection Error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492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80</Words>
  <Application>Microsoft Office PowerPoint</Application>
  <PresentationFormat>와이드스크린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965</cp:lastModifiedBy>
  <cp:revision>3</cp:revision>
  <dcterms:created xsi:type="dcterms:W3CDTF">2022-08-06T13:50:50Z</dcterms:created>
  <dcterms:modified xsi:type="dcterms:W3CDTF">2023-04-08T14:35:36Z</dcterms:modified>
</cp:coreProperties>
</file>